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6"/>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428" r:id="rId28"/>
    <p:sldId id="396" r:id="rId29"/>
    <p:sldId id="279" r:id="rId30"/>
    <p:sldId id="413" r:id="rId31"/>
    <p:sldId id="402" r:id="rId32"/>
    <p:sldId id="420" r:id="rId33"/>
    <p:sldId id="399" r:id="rId34"/>
    <p:sldId id="284" r:id="rId35"/>
    <p:sldId id="285" r:id="rId36"/>
    <p:sldId id="407" r:id="rId37"/>
    <p:sldId id="414" r:id="rId38"/>
    <p:sldId id="405" r:id="rId39"/>
    <p:sldId id="398" r:id="rId40"/>
    <p:sldId id="298" r:id="rId41"/>
    <p:sldId id="300" r:id="rId42"/>
    <p:sldId id="301" r:id="rId43"/>
    <p:sldId id="406" r:id="rId44"/>
    <p:sldId id="306" r:id="rId45"/>
    <p:sldId id="395" r:id="rId46"/>
    <p:sldId id="353" r:id="rId47"/>
    <p:sldId id="354" r:id="rId48"/>
    <p:sldId id="355" r:id="rId49"/>
    <p:sldId id="390" r:id="rId50"/>
    <p:sldId id="358" r:id="rId51"/>
    <p:sldId id="391" r:id="rId52"/>
    <p:sldId id="360" r:id="rId53"/>
    <p:sldId id="362" r:id="rId54"/>
    <p:sldId id="417" r:id="rId55"/>
    <p:sldId id="422" r:id="rId56"/>
    <p:sldId id="363" r:id="rId57"/>
    <p:sldId id="364" r:id="rId58"/>
    <p:sldId id="365" r:id="rId59"/>
    <p:sldId id="366" r:id="rId60"/>
    <p:sldId id="367" r:id="rId61"/>
    <p:sldId id="368" r:id="rId62"/>
    <p:sldId id="369" r:id="rId63"/>
    <p:sldId id="370" r:id="rId64"/>
    <p:sldId id="371" r:id="rId65"/>
    <p:sldId id="386" r:id="rId66"/>
    <p:sldId id="423" r:id="rId67"/>
    <p:sldId id="372" r:id="rId68"/>
    <p:sldId id="382" r:id="rId69"/>
    <p:sldId id="381" r:id="rId70"/>
    <p:sldId id="374" r:id="rId71"/>
    <p:sldId id="375" r:id="rId72"/>
    <p:sldId id="376" r:id="rId73"/>
    <p:sldId id="404" r:id="rId74"/>
    <p:sldId id="379" r:id="rId75"/>
    <p:sldId id="377" r:id="rId76"/>
    <p:sldId id="378" r:id="rId77"/>
    <p:sldId id="380" r:id="rId78"/>
    <p:sldId id="387" r:id="rId79"/>
    <p:sldId id="392" r:id="rId80"/>
    <p:sldId id="385" r:id="rId81"/>
    <p:sldId id="416" r:id="rId82"/>
    <p:sldId id="393" r:id="rId83"/>
    <p:sldId id="384" r:id="rId84"/>
    <p:sldId id="424" r:id="rId8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110" d="100"/>
          <a:sy n="110" d="100"/>
        </p:scale>
        <p:origin x="1862"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54</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9/23/2024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9/23/2024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9/23/2024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en.wikipedia.org/wiki/A*_search_algorith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0.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8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fluents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5245039" y="5563409"/>
            <a:ext cx="818900"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800" dirty="0"/>
              <a:t>r … # of rooms</a:t>
            </a:r>
            <a:br>
              <a:rPr lang="en-US" sz="800" dirty="0"/>
            </a:br>
            <a:r>
              <a:rPr lang="en-US" sz="800"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6482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6482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6482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6482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6482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672093"/>
                <a:ext cx="1823903" cy="1384995"/>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672093"/>
                <a:ext cx="1823903" cy="1384995"/>
              </a:xfrm>
              <a:prstGeom prst="rect">
                <a:avLst/>
              </a:prstGeom>
              <a:blipFill>
                <a:blip r:embed="rId9"/>
                <a:stretch>
                  <a:fillRect l="-1003" t="-439" b="-3509"/>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 It just has the labels of the atomic states and the transition function.</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31</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a:bodyPr>
          <a:lstStyle/>
          <a:p>
            <a:r>
              <a:rPr lang="en-US" dirty="0"/>
              <a:t>AI tree search creates the search tree while searching.</a:t>
            </a:r>
          </a:p>
          <a:p>
            <a:r>
              <a:rPr lang="en-US" dirty="0"/>
              <a:t>The EXPAND function tries all available actions in the current node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solidFill>
                      <a:srgbClr val="FF0000"/>
                    </a:solidFill>
                  </a:rPr>
                  <a:t>which is very good but only achieved if </a:t>
                </a:r>
                <a:r>
                  <a:rPr lang="en-US" sz="2400" b="1" dirty="0">
                    <a:solidFill>
                      <a:srgbClr val="FF0000"/>
                    </a:solidFill>
                  </a:rPr>
                  <a:t>no reached data structure and memory management </a:t>
                </a:r>
                <a:r>
                  <a:rPr lang="en-US" sz="2400" dirty="0">
                    <a:solidFill>
                      <a:srgbClr val="FF0000"/>
                    </a:solidFill>
                  </a:rPr>
                  <a:t>(forget old branches) is used! 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800100" lvl="1" indent="-457200">
              <a:buFont typeface="+mj-lt"/>
              <a:buAutoNum type="alphaLcParenR"/>
            </a:pPr>
            <a:r>
              <a:rPr lang="en-US" b="1" dirty="0"/>
              <a:t>get DFS’s good memory footprint, </a:t>
            </a:r>
          </a:p>
          <a:p>
            <a:pPr marL="800100" lvl="1" indent="-457200">
              <a:buFont typeface="+mj-lt"/>
              <a:buAutoNum type="alphaLcParenR"/>
            </a:pPr>
            <a:r>
              <a:rPr lang="en-US" b="1" dirty="0"/>
              <a:t>avoid infinite cycles, and</a:t>
            </a:r>
          </a:p>
          <a:p>
            <a:pPr marL="800100" lvl="1"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t>better space complexity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much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20968</TotalTime>
  <Words>6164</Words>
  <Application>Microsoft Office PowerPoint</Application>
  <PresentationFormat>On-screen Show (4:3)</PresentationFormat>
  <Paragraphs>925</Paragraphs>
  <Slides>84</Slides>
  <Notes>64</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160</cp:revision>
  <dcterms:created xsi:type="dcterms:W3CDTF">2020-09-15T14:04:03Z</dcterms:created>
  <dcterms:modified xsi:type="dcterms:W3CDTF">2024-09-23T17:17:26Z</dcterms:modified>
</cp:coreProperties>
</file>